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6"/>
  </p:notesMasterIdLst>
  <p:sldIdLst>
    <p:sldId id="258" r:id="rId2"/>
    <p:sldId id="259" r:id="rId3"/>
    <p:sldId id="260" r:id="rId4"/>
    <p:sldId id="284" r:id="rId5"/>
    <p:sldId id="288" r:id="rId6"/>
    <p:sldId id="282" r:id="rId7"/>
    <p:sldId id="272" r:id="rId8"/>
    <p:sldId id="273" r:id="rId9"/>
    <p:sldId id="286" r:id="rId10"/>
    <p:sldId id="290" r:id="rId11"/>
    <p:sldId id="292" r:id="rId12"/>
    <p:sldId id="281" r:id="rId13"/>
    <p:sldId id="27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3081" autoAdjust="0"/>
  </p:normalViewPr>
  <p:slideViewPr>
    <p:cSldViewPr snapToGrid="0">
      <p:cViewPr varScale="1">
        <p:scale>
          <a:sx n="93" d="100"/>
          <a:sy n="93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6E50-0845-4BE2-BB55-C748947EFB2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8459-371F-42DB-857B-F6689AECD6F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C7FA-CF63-40CE-A79C-F774F724E71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025D-FF47-4C83-9FF5-09E361309498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4A9-BB57-4335-A677-314B09DF39E7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B2DA-FB84-4779-8B5B-BC4C4933B9A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F24C-AA74-49CC-A768-09B670EC6B7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3433" y="6084052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9145-0D51-4788-AF3F-6A8773F9DA6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55AD-4726-48E0-92CB-F61D7C568D93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39BF-58EE-444D-9F33-359BBD878E1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3CC9-997B-478A-86C6-C72B0C1BBB42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05E4-6BCC-462F-A9A3-8087EBB9B2B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8EB6-AAFB-40CA-8105-C02AD257D9C9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E5D36A0-BDB1-4197-882F-CFE9D3078C2B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F05F07-B048-4D2E-AD89-FF43DED67CA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24202-21DE-4A91-9D1E-172DD778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CC4A6BF2-8025-46F1-A223-00F291565D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612167"/>
              </p:ext>
            </p:extLst>
          </p:nvPr>
        </p:nvGraphicFramePr>
        <p:xfrm>
          <a:off x="819150" y="2362349"/>
          <a:ext cx="10553700" cy="38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6820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김대훈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박진수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윤도균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3921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서버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020958"/>
                  </a:ext>
                </a:extLst>
              </a:tr>
              <a:tr h="276936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리소스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로봇 캐릭터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altLang="ko-KR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서버 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/>
                        <a:t>      [ </a:t>
                      </a:r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애니메이션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이펙트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플레이어의 입장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퇴장 처리 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노말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스페큘러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환경 매핑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애니메이션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이펙트 효과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algn="l"/>
                      <a:r>
                        <a:rPr lang="en-US" sz="1400" dirty="0">
                          <a:latin typeface="+mn-ea"/>
                          <a:ea typeface="+mn-ea"/>
                        </a:rPr>
                        <a:t>     [ HP,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부스터 게이지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장전된 총알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 점수 현황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]</a:t>
                      </a:r>
                    </a:p>
                    <a:p>
                      <a:pPr algn="l"/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사운드 동기화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리소스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무기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벽 모델링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스테이지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타일맵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하이트맵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적용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 배치 스크립트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     스카이 박스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미니맵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1EBE3-DEB8-4FC2-8A0A-3AE53E72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 fontScale="85000" lnSpcReduction="20000"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모션 </a:t>
            </a:r>
            <a:r>
              <a:rPr lang="ko-KR" altLang="en-US" dirty="0" err="1">
                <a:latin typeface="+mn-ea"/>
              </a:rPr>
              <a:t>블러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로비 서버 역할 강화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컨텐츠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로봇 모델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추가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4"/>
            <a:ext cx="4489013" cy="27492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B9FF7-5D8A-46DF-9609-D81BA3E4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9717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444F8E-2C16-44A3-ACC4-5BF2C22D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EC753-0257-4565-AE40-28731552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796066"/>
            <a:ext cx="5365218" cy="5482814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3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4</a:t>
            </a:r>
            <a:endParaRPr lang="ko-KR" altLang="en-US" dirty="0">
              <a:latin typeface="+mn-ea"/>
            </a:endParaRP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 〮 〮 〮 〮 〮 〮 〮 〮 〮 〮 〮 〮 〮 〮 〮 〮 〮 〮 </a:t>
            </a:r>
            <a:r>
              <a:rPr lang="en-US" altLang="ko-KR" dirty="0">
                <a:latin typeface="+mn-ea"/>
              </a:rPr>
              <a:t>5</a:t>
            </a: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 〮 〮 〮 〮 〮 〮 〮 〮 〮 〮 〮 〮 〮 〮 〮 〮 〮 〮 〮 〮 </a:t>
            </a:r>
            <a:r>
              <a:rPr lang="en-US" altLang="ko-KR" dirty="0">
                <a:latin typeface="+mn-ea"/>
              </a:rPr>
              <a:t>6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 〮 〮 〮 〮 〮 〮 〮 〮 〮 〮 〮 〮 〮 〮 〮 〮 〮 〮 〮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 〮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8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클라이언트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서버 동기화 〮 〮 〮 〮 〮 〮 〮 〮 〮 </a:t>
            </a:r>
            <a:r>
              <a:rPr lang="en-US" altLang="ko-KR" dirty="0">
                <a:latin typeface="+mn-ea"/>
              </a:rPr>
              <a:t>9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 〮 〮 〮 〮 〮 〮 〮 〮 〮 〮 〮 〮 〮 〮 〮 〮 〮 〮 〮 〮 </a:t>
            </a:r>
            <a:r>
              <a:rPr lang="en-US" altLang="ko-KR" dirty="0">
                <a:latin typeface="+mn-ea"/>
              </a:rPr>
              <a:t>10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역할 분담 〮 〮 〮 〮 〮 〮 〮 〮 〮 〮 〮 〮 〮 〮 〮 〮 〮 〮 </a:t>
            </a:r>
            <a:r>
              <a:rPr lang="en-US" altLang="ko-KR" dirty="0">
                <a:latin typeface="+mn-ea"/>
              </a:rPr>
              <a:t>11</a:t>
            </a:r>
            <a:endParaRPr lang="ko-KR" altLang="en-US" dirty="0">
              <a:latin typeface="+mn-ea"/>
            </a:endParaRPr>
          </a:p>
          <a:p>
            <a:pPr marL="584200" lvl="0" indent="-4572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  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 〮 〮 〮 〮 〮 〮 〮 〮 〮 〮 〮 〮 〮 〮 </a:t>
            </a:r>
            <a:r>
              <a:rPr lang="en-US" altLang="ko-KR" dirty="0">
                <a:latin typeface="+mn-ea"/>
              </a:rPr>
              <a:t>12</a:t>
            </a: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 〮 〮 〮 〮 〮 〮 〮 〮 〮 〮 〮 〮 〮 〮 〮 〮 〮 〮</a:t>
            </a:r>
            <a:r>
              <a:rPr lang="en-US" altLang="ko-KR" dirty="0">
                <a:latin typeface="+mn-ea"/>
              </a:rPr>
              <a:t>13</a:t>
            </a:r>
          </a:p>
          <a:p>
            <a:pPr marL="4699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 〮 〮 〮 〮 〮 〮 〮 〮 〮 〮 〮 〮 〮 〮 〮 〮 〮 〮 〮</a:t>
            </a:r>
            <a:r>
              <a:rPr lang="en-US" altLang="ko-KR" dirty="0">
                <a:latin typeface="+mn-ea"/>
              </a:rPr>
              <a:t>14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8A85C1-1901-43DF-8034-44A78B2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269A5-E768-481C-8905-C378F22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2A11-C41E-4201-AECB-CA7DB1A6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  <a:ex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DECE1D-1DD5-4CCF-B96D-CC0608D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57A411E-7B0F-4605-B389-5722A557C088}"/>
              </a:ext>
            </a:extLst>
          </p:cNvPr>
          <p:cNvSpPr/>
          <p:nvPr/>
        </p:nvSpPr>
        <p:spPr>
          <a:xfrm>
            <a:off x="4261043" y="2308514"/>
            <a:ext cx="6336000" cy="360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90F9D-6051-48D4-886D-07ADBB60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8" name="테스트_20190508_161243_Trim">
            <a:hlinkClick r:id="" action="ppaction://media"/>
            <a:extLst>
              <a:ext uri="{FF2B5EF4-FFF2-40B4-BE49-F238E27FC236}">
                <a16:creationId xmlns:a16="http://schemas.microsoft.com/office/drawing/2014/main" id="{DF60875E-1D6B-423D-9C34-8FC9B36EA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3644" y="2365306"/>
            <a:ext cx="6210653" cy="34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13BC3-6256-4241-B99A-878A50B2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965999-6967-4C96-88DE-ABA4B8A2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7" y="2933717"/>
            <a:ext cx="5270813" cy="315033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66D045-0055-4F1B-9DB2-A6DAB26A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CAF990-6A9B-4E0F-9251-68D08AD9D731}"/>
              </a:ext>
            </a:extLst>
          </p:cNvPr>
          <p:cNvSpPr/>
          <p:nvPr/>
        </p:nvSpPr>
        <p:spPr>
          <a:xfrm>
            <a:off x="4378362" y="3679115"/>
            <a:ext cx="365760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BB59B-AF25-4200-8A8F-E0DE181B13FA}"/>
              </a:ext>
            </a:extLst>
          </p:cNvPr>
          <p:cNvSpPr/>
          <p:nvPr/>
        </p:nvSpPr>
        <p:spPr>
          <a:xfrm>
            <a:off x="5014854" y="2464731"/>
            <a:ext cx="1493521" cy="38604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C6257F-B27F-482F-944A-CB3AD8162C94}"/>
              </a:ext>
            </a:extLst>
          </p:cNvPr>
          <p:cNvSpPr/>
          <p:nvPr/>
        </p:nvSpPr>
        <p:spPr>
          <a:xfrm>
            <a:off x="6970955" y="3677283"/>
            <a:ext cx="190144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0C2FBC-CD92-4676-AAED-A6D6BEF49111}"/>
              </a:ext>
            </a:extLst>
          </p:cNvPr>
          <p:cNvSpPr/>
          <p:nvPr/>
        </p:nvSpPr>
        <p:spPr>
          <a:xfrm>
            <a:off x="7182615" y="3677283"/>
            <a:ext cx="190144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8214D6-E8C2-48CE-8AE1-3B17D4D61005}"/>
              </a:ext>
            </a:extLst>
          </p:cNvPr>
          <p:cNvSpPr/>
          <p:nvPr/>
        </p:nvSpPr>
        <p:spPr>
          <a:xfrm>
            <a:off x="7786789" y="2369622"/>
            <a:ext cx="1292665" cy="124494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4FE119-04A6-4067-9F97-8935A4FE44A5}"/>
              </a:ext>
            </a:extLst>
          </p:cNvPr>
          <p:cNvSpPr/>
          <p:nvPr/>
        </p:nvSpPr>
        <p:spPr>
          <a:xfrm>
            <a:off x="5579540" y="3974950"/>
            <a:ext cx="365760" cy="39265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6CD30-BC32-4768-A3B4-20FA00933238}"/>
              </a:ext>
            </a:extLst>
          </p:cNvPr>
          <p:cNvSpPr txBox="1"/>
          <p:nvPr/>
        </p:nvSpPr>
        <p:spPr>
          <a:xfrm>
            <a:off x="3732031" y="446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DC0EC-A778-468D-ABEF-EB8C7F1A6BD9}"/>
              </a:ext>
            </a:extLst>
          </p:cNvPr>
          <p:cNvSpPr txBox="1"/>
          <p:nvPr/>
        </p:nvSpPr>
        <p:spPr>
          <a:xfrm>
            <a:off x="5341629" y="36056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조준점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F9B55-3723-4E30-820B-DCF09217DF74}"/>
              </a:ext>
            </a:extLst>
          </p:cNvPr>
          <p:cNvSpPr txBox="1"/>
          <p:nvPr/>
        </p:nvSpPr>
        <p:spPr>
          <a:xfrm>
            <a:off x="5212562" y="200029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점수 현황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A68A8-EF8C-421C-B9DF-21B8B2BCBEC2}"/>
              </a:ext>
            </a:extLst>
          </p:cNvPr>
          <p:cNvSpPr txBox="1"/>
          <p:nvPr/>
        </p:nvSpPr>
        <p:spPr>
          <a:xfrm>
            <a:off x="9205192" y="2622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미니맵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2D919-F866-45EE-89A8-59295E7DEA7A}"/>
              </a:ext>
            </a:extLst>
          </p:cNvPr>
          <p:cNvSpPr txBox="1"/>
          <p:nvPr/>
        </p:nvSpPr>
        <p:spPr>
          <a:xfrm>
            <a:off x="6156292" y="43676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C599-054C-4C23-B5BF-94E1BB66C569}"/>
              </a:ext>
            </a:extLst>
          </p:cNvPr>
          <p:cNvSpPr txBox="1"/>
          <p:nvPr/>
        </p:nvSpPr>
        <p:spPr>
          <a:xfrm>
            <a:off x="7357470" y="43676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장탄 현황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클라이언트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서버 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멀티쓰레드</a:t>
            </a:r>
            <a:r>
              <a:rPr lang="ko-KR" altLang="en-US" dirty="0">
                <a:latin typeface="+mn-ea"/>
              </a:rPr>
              <a:t> 서버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 동기화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 동기화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플레이어의 무기에 따라 다른 이펙트 출력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 사용시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이펙트 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16302-BEB9-4E08-9A1C-B9ED05B3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789</Words>
  <Application>Microsoft Office PowerPoint</Application>
  <PresentationFormat>와이드스크린</PresentationFormat>
  <Paragraphs>213</Paragraphs>
  <Slides>14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Adobe Garamond Pro</vt:lpstr>
      <vt:lpstr>Noto Sans Symbols</vt:lpstr>
      <vt:lpstr>맑은 고딕</vt:lpstr>
      <vt:lpstr>함초롬바탕</vt:lpstr>
      <vt:lpstr>휴먼엑스포</vt:lpstr>
      <vt:lpstr>Century Gothic</vt:lpstr>
      <vt:lpstr>Wingdings</vt:lpstr>
      <vt:lpstr>Wingdings 2</vt:lpstr>
      <vt:lpstr>명언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클라이언트/서버 동기화</vt:lpstr>
      <vt:lpstr>사운드</vt:lpstr>
      <vt:lpstr>역할 분담</vt:lpstr>
      <vt:lpstr>남은 개발 과제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대훈 김</cp:lastModifiedBy>
  <cp:revision>142</cp:revision>
  <dcterms:created xsi:type="dcterms:W3CDTF">2019-05-06T06:07:31Z</dcterms:created>
  <dcterms:modified xsi:type="dcterms:W3CDTF">2019-05-08T11:18:25Z</dcterms:modified>
</cp:coreProperties>
</file>